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5" autoAdjust="0"/>
    <p:restoredTop sz="94709" autoAdjust="0"/>
  </p:normalViewPr>
  <p:slideViewPr>
    <p:cSldViewPr>
      <p:cViewPr varScale="1">
        <p:scale>
          <a:sx n="129" d="100"/>
          <a:sy n="129" d="100"/>
        </p:scale>
        <p:origin x="200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7172/blob/master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serial-code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omp-helloworld-2.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  -o   </a:t>
            </a:r>
            <a:r>
              <a:rPr lang="en-US" dirty="0" err="1"/>
              <a:t>omp-helloworld.o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 err="1">
                <a:solidFill>
                  <a:schemeClr val="accent2"/>
                </a:solidFill>
              </a:rPr>
              <a:t>fopenmp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</a:t>
            </a:r>
            <a:r>
              <a:rPr lang="en-US" dirty="0" err="1"/>
              <a:t>omp-helloworld.o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https://github.com/kevinsuo/CS7172/blob/master/omp-helloworld.c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omp.h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omp_get_thread_num</a:t>
            </a:r>
            <a:endParaRPr lang="en-US" dirty="0"/>
          </a:p>
          <a:p>
            <a:r>
              <a:rPr lang="en-US" dirty="0" err="1"/>
              <a:t>omp_get_num_threads</a:t>
            </a:r>
            <a:endParaRPr lang="en-US" dirty="0"/>
          </a:p>
          <a:p>
            <a:r>
              <a:rPr lang="en-US" dirty="0"/>
              <a:t>	Get total number and </a:t>
            </a:r>
            <a:r>
              <a:rPr lang="en-US" dirty="0" err="1"/>
              <a:t>rankID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</a:t>
            </a:r>
            <a:r>
              <a:rPr lang="en-US" dirty="0" err="1"/>
              <a:t>omp-helloworld.c</a:t>
            </a:r>
            <a:r>
              <a:rPr lang="en-US" dirty="0"/>
              <a:t> -o </a:t>
            </a:r>
            <a:r>
              <a:rPr lang="en-US" dirty="0" err="1"/>
              <a:t>omp-helloworld.o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Compiler Options</a:t>
                      </a:r>
                      <a:endParaRPr lang="en-US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https://github.com/kevinsuo/CS7172/blob/master/serial-code.c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</a:t>
            </a:r>
            <a:r>
              <a:rPr lang="en-US" altLang="en-US" dirty="0" err="1"/>
              <a:t>omp</a:t>
            </a:r>
            <a:r>
              <a:rPr lang="en-US" altLang="en-US" dirty="0"/>
              <a:t>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</a:t>
            </a:r>
            <a:r>
              <a:rPr lang="en-US" altLang="en-US" dirty="0" err="1"/>
              <a:t>num_threads</a:t>
            </a:r>
            <a:r>
              <a:rPr lang="en-US" altLang="en-US" dirty="0"/>
              <a:t>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</a:t>
            </a:r>
            <a:r>
              <a:rPr lang="en-US" dirty="0" err="1"/>
              <a:t>omp</a:t>
            </a:r>
            <a:r>
              <a:rPr lang="en-US" dirty="0"/>
              <a:t> parallel </a:t>
            </a:r>
            <a:r>
              <a:rPr lang="en-US" dirty="0" err="1"/>
              <a:t>num_threads</a:t>
            </a:r>
            <a:r>
              <a:rPr lang="en-US" dirty="0"/>
              <a:t>(</a:t>
            </a:r>
            <a:r>
              <a:rPr lang="en-US" dirty="0" err="1"/>
              <a:t>thread_count</a:t>
            </a:r>
            <a:r>
              <a:rPr lang="en-US" dirty="0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-</a:t>
            </a:r>
            <a:r>
              <a:rPr lang="en-US" dirty="0" err="1"/>
              <a:t>fopenmp</a:t>
            </a:r>
            <a:r>
              <a:rPr lang="en-US" dirty="0"/>
              <a:t>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slaves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omp_get_thread_num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</a:t>
            </a:r>
            <a:r>
              <a:rPr lang="en-US" sz="2800" dirty="0" err="1">
                <a:latin typeface="+mn-lt"/>
              </a:rPr>
              <a:t>omp_get_num_threads</a:t>
            </a:r>
            <a:r>
              <a:rPr lang="en-US" sz="2800" dirty="0">
                <a:latin typeface="+mn-lt"/>
              </a:rPr>
              <a:t>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my_rank</a:t>
            </a:r>
            <a:r>
              <a:rPr lang="en-US" sz="2800" dirty="0">
                <a:latin typeface="+mn-lt"/>
              </a:rPr>
              <a:t>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</a:t>
            </a:r>
            <a:r>
              <a:rPr lang="en-US" sz="2800" dirty="0" err="1">
                <a:latin typeface="+mn-lt"/>
              </a:rPr>
              <a:t>int</a:t>
            </a:r>
            <a:r>
              <a:rPr lang="en-US" sz="2800" dirty="0">
                <a:latin typeface="+mn-lt"/>
              </a:rPr>
              <a:t>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 dirty="0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</a:t>
            </a:r>
            <a:r>
              <a:rPr lang="en-US" dirty="0" err="1">
                <a:solidFill>
                  <a:srgbClr val="C00000"/>
                </a:solidFill>
              </a:rPr>
              <a:t>x_i</a:t>
            </a:r>
            <a:r>
              <a:rPr lang="en-US" dirty="0">
                <a:solidFill>
                  <a:srgbClr val="C00000"/>
                </a:solidFill>
              </a:rPr>
              <a:t>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</a:t>
            </a:r>
            <a:r>
              <a:rPr lang="en-US" sz="3200" dirty="0" err="1"/>
              <a:t>x_i</a:t>
            </a:r>
            <a:r>
              <a:rPr lang="en-US" sz="3200" dirty="0"/>
              <a:t>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 err="1"/>
              <a:t>Helloworld</a:t>
            </a:r>
            <a:r>
              <a:rPr lang="en-US" dirty="0"/>
              <a:t>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 err="1"/>
              <a:t>pthread</a:t>
            </a:r>
            <a:endParaRPr lang="en-US" dirty="0"/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38350</TotalTime>
  <Words>1607</Words>
  <Application>Microsoft Macintosh PowerPoint</Application>
  <PresentationFormat>On-screen Show (4:3)</PresentationFormat>
  <Paragraphs>318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1446</cp:revision>
  <dcterms:created xsi:type="dcterms:W3CDTF">2012-08-09T04:56:17Z</dcterms:created>
  <dcterms:modified xsi:type="dcterms:W3CDTF">2021-10-28T22:46:21Z</dcterms:modified>
</cp:coreProperties>
</file>